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776237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Flights of Fancy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ISPC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wall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F27313-7FB7-4079-8DCF-2E38ADF9B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11476"/>
            <a:ext cx="7025776" cy="44375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Flights of Fancy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Flights </a:t>
            </a:r>
            <a:r>
              <a:rPr lang="en-US"/>
              <a:t>of Fancy is </a:t>
            </a:r>
            <a:r>
              <a:rPr lang="en-US" dirty="0"/>
              <a:t>a 31 round, 155 point, Comstock field course. There are 15 IPSC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either set of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either set of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150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2020-08-27T20:58:54Z</dcterms:modified>
  <cp:category>Shooting</cp:category>
</cp:coreProperties>
</file>